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3" r:id="rId2"/>
    <p:sldId id="264" r:id="rId3"/>
    <p:sldId id="267" r:id="rId4"/>
    <p:sldId id="258" r:id="rId5"/>
    <p:sldId id="261" r:id="rId6"/>
    <p:sldId id="268" r:id="rId7"/>
    <p:sldId id="274" r:id="rId8"/>
    <p:sldId id="275" r:id="rId9"/>
    <p:sldId id="272" r:id="rId10"/>
    <p:sldId id="273" r:id="rId11"/>
    <p:sldId id="270" r:id="rId12"/>
    <p:sldId id="262" r:id="rId13"/>
    <p:sldId id="260" r:id="rId14"/>
    <p:sldId id="266" r:id="rId15"/>
    <p:sldId id="269" r:id="rId16"/>
    <p:sldId id="276" r:id="rId17"/>
    <p:sldId id="277" r:id="rId18"/>
    <p:sldId id="291" r:id="rId19"/>
    <p:sldId id="290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1F"/>
    <a:srgbClr val="007AB2"/>
    <a:srgbClr val="003AB2"/>
    <a:srgbClr val="FFCE00"/>
    <a:srgbClr val="FA1637"/>
    <a:srgbClr val="F6D55C"/>
    <a:srgbClr val="3CAEA3"/>
    <a:srgbClr val="173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B2F39-ACB6-BF74-1409-3BC84E69D9F0}" v="2" dt="2026-04-06T09:58:07.741"/>
    <p1510:client id="{690254CF-7FD8-0EFB-21B3-D4369855DCE8}" v="4" dt="2026-04-06T09:41:29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52266-7549-4113-A95C-3DA411750733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5CB15-FE18-4F24-8058-C2C8947806E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224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CAB94-B730-4B1C-AE64-DD80BA5DD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807131" cy="6857999"/>
          </a:xfrm>
          <a:custGeom>
            <a:avLst/>
            <a:gdLst>
              <a:gd name="connsiteX0" fmla="*/ 0 w 4807131"/>
              <a:gd name="connsiteY0" fmla="*/ 0 h 6857999"/>
              <a:gd name="connsiteX1" fmla="*/ 4807131 w 4807131"/>
              <a:gd name="connsiteY1" fmla="*/ 0 h 6857999"/>
              <a:gd name="connsiteX2" fmla="*/ 4807131 w 4807131"/>
              <a:gd name="connsiteY2" fmla="*/ 6857999 h 6857999"/>
              <a:gd name="connsiteX3" fmla="*/ 0 w 480713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131" h="6857999">
                <a:moveTo>
                  <a:pt x="0" y="0"/>
                </a:moveTo>
                <a:lnTo>
                  <a:pt x="4807131" y="0"/>
                </a:lnTo>
                <a:lnTo>
                  <a:pt x="480713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0195FF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3743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CAB94-B730-4B1C-AE64-DD80BA5DD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4869" y="1"/>
            <a:ext cx="4807131" cy="6857999"/>
          </a:xfrm>
          <a:custGeom>
            <a:avLst/>
            <a:gdLst>
              <a:gd name="connsiteX0" fmla="*/ 0 w 4807131"/>
              <a:gd name="connsiteY0" fmla="*/ 0 h 6857999"/>
              <a:gd name="connsiteX1" fmla="*/ 4807131 w 4807131"/>
              <a:gd name="connsiteY1" fmla="*/ 0 h 6857999"/>
              <a:gd name="connsiteX2" fmla="*/ 4807131 w 4807131"/>
              <a:gd name="connsiteY2" fmla="*/ 6857999 h 6857999"/>
              <a:gd name="connsiteX3" fmla="*/ 0 w 480713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131" h="6857999">
                <a:moveTo>
                  <a:pt x="0" y="0"/>
                </a:moveTo>
                <a:lnTo>
                  <a:pt x="4807131" y="0"/>
                </a:lnTo>
                <a:lnTo>
                  <a:pt x="480713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0195FF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242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CAB94-B730-4B1C-AE64-DD80BA5DD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3716322" cy="4479719"/>
          </a:xfrm>
          <a:custGeom>
            <a:avLst/>
            <a:gdLst>
              <a:gd name="connsiteX0" fmla="*/ 0 w 4807131"/>
              <a:gd name="connsiteY0" fmla="*/ 0 h 6857999"/>
              <a:gd name="connsiteX1" fmla="*/ 4807131 w 4807131"/>
              <a:gd name="connsiteY1" fmla="*/ 0 h 6857999"/>
              <a:gd name="connsiteX2" fmla="*/ 4807131 w 4807131"/>
              <a:gd name="connsiteY2" fmla="*/ 6857999 h 6857999"/>
              <a:gd name="connsiteX3" fmla="*/ 0 w 480713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131" h="6857999">
                <a:moveTo>
                  <a:pt x="0" y="0"/>
                </a:moveTo>
                <a:lnTo>
                  <a:pt x="4807131" y="0"/>
                </a:lnTo>
                <a:lnTo>
                  <a:pt x="480713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0195FF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4608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CAB94-B730-4B1C-AE64-DD80BA5DD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5678" y="0"/>
            <a:ext cx="3716322" cy="4479719"/>
          </a:xfrm>
          <a:custGeom>
            <a:avLst/>
            <a:gdLst>
              <a:gd name="connsiteX0" fmla="*/ 0 w 4807131"/>
              <a:gd name="connsiteY0" fmla="*/ 0 h 6857999"/>
              <a:gd name="connsiteX1" fmla="*/ 4807131 w 4807131"/>
              <a:gd name="connsiteY1" fmla="*/ 0 h 6857999"/>
              <a:gd name="connsiteX2" fmla="*/ 4807131 w 4807131"/>
              <a:gd name="connsiteY2" fmla="*/ 6857999 h 6857999"/>
              <a:gd name="connsiteX3" fmla="*/ 0 w 480713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131" h="6857999">
                <a:moveTo>
                  <a:pt x="0" y="0"/>
                </a:moveTo>
                <a:lnTo>
                  <a:pt x="4807131" y="0"/>
                </a:lnTo>
                <a:lnTo>
                  <a:pt x="480713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0195FF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511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3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A238-0238-C5DD-3CD7-7F712DDA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7ED2F51-2CBC-4BB9-9E46-B8ADC406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8" y="805704"/>
            <a:ext cx="4044203" cy="40442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495F73F-8A9B-43D9-A3F9-38FEF8C30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4" y="5842371"/>
            <a:ext cx="8104094" cy="10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500758" y="1526179"/>
            <a:ext cx="11190482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9D459F-03F1-4062-B2C1-1E43A7650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54" y="274841"/>
            <a:ext cx="3712090" cy="8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967589" y="1149662"/>
            <a:ext cx="7208224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0F2B31-EA8E-434A-AD27-24655465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3" y="1714500"/>
            <a:ext cx="39436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1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FDA1-402D-1BC7-7471-6EC88B7F9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6F5F-0D43-7E90-3225-90B817E2B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908" y="2562554"/>
            <a:ext cx="9144000" cy="76274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173F5F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6353468-0602-8790-E90A-1833050586BC}"/>
              </a:ext>
            </a:extLst>
          </p:cNvPr>
          <p:cNvSpPr txBox="1">
            <a:spLocks/>
          </p:cNvSpPr>
          <p:nvPr/>
        </p:nvSpPr>
        <p:spPr>
          <a:xfrm>
            <a:off x="983564" y="3540996"/>
            <a:ext cx="10592400" cy="2389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30432E-140D-4B6F-9BDC-F10A5129D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8" y="466915"/>
            <a:ext cx="3877573" cy="9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965B-A9ED-1C6D-CED5-2946E74E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6F03A9-E0BC-3284-2994-CEFC0520318C}"/>
              </a:ext>
            </a:extLst>
          </p:cNvPr>
          <p:cNvSpPr/>
          <p:nvPr/>
        </p:nvSpPr>
        <p:spPr>
          <a:xfrm>
            <a:off x="-1927" y="-1112"/>
            <a:ext cx="7932228" cy="6875495"/>
          </a:xfrm>
          <a:prstGeom prst="rect">
            <a:avLst/>
          </a:prstGeom>
          <a:solidFill>
            <a:srgbClr val="007A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262DC44-98E4-963F-ED35-ADEE04CE21EA}"/>
              </a:ext>
            </a:extLst>
          </p:cNvPr>
          <p:cNvSpPr txBox="1">
            <a:spLocks/>
          </p:cNvSpPr>
          <p:nvPr/>
        </p:nvSpPr>
        <p:spPr>
          <a:xfrm>
            <a:off x="916329" y="2005791"/>
            <a:ext cx="4858777" cy="4069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s from a line in section 1.1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3CC3-6148-74D2-C41A-74F7EAB1B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673" y="1083378"/>
            <a:ext cx="9144000" cy="7627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B3EA1C7-24A6-4A57-8926-4CAE1FF6D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86" y="543912"/>
            <a:ext cx="3877573" cy="9208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755AE14-A21D-446D-B5FB-7B3F6381F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15" y="2151530"/>
            <a:ext cx="5681383" cy="378758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2535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965B-A9ED-1C6D-CED5-2946E74E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6F03A9-E0BC-3284-2994-CEFC0520318C}"/>
              </a:ext>
            </a:extLst>
          </p:cNvPr>
          <p:cNvSpPr/>
          <p:nvPr/>
        </p:nvSpPr>
        <p:spPr>
          <a:xfrm>
            <a:off x="0" y="0"/>
            <a:ext cx="4771151" cy="6875495"/>
          </a:xfrm>
          <a:prstGeom prst="rect">
            <a:avLst/>
          </a:prstGeom>
          <a:solidFill>
            <a:srgbClr val="007A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262DC44-98E4-963F-ED35-ADEE04CE21EA}"/>
              </a:ext>
            </a:extLst>
          </p:cNvPr>
          <p:cNvSpPr txBox="1">
            <a:spLocks/>
          </p:cNvSpPr>
          <p:nvPr/>
        </p:nvSpPr>
        <p:spPr>
          <a:xfrm>
            <a:off x="6795247" y="2074566"/>
            <a:ext cx="4838701" cy="4069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s from a line in section 1.1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3CC3-6148-74D2-C41A-74F7EAB1B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52" y="625677"/>
            <a:ext cx="4174836" cy="7627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4B1B50-15CB-45E9-A729-B9027D508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75" y="467585"/>
            <a:ext cx="3877573" cy="9208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EE65727-4FD2-4E77-A5D1-1D5BE6FBD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2" y="2055516"/>
            <a:ext cx="5681383" cy="378758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827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965B-A9ED-1C6D-CED5-2946E74E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262DC44-98E4-963F-ED35-ADEE04CE21EA}"/>
              </a:ext>
            </a:extLst>
          </p:cNvPr>
          <p:cNvSpPr txBox="1">
            <a:spLocks/>
          </p:cNvSpPr>
          <p:nvPr/>
        </p:nvSpPr>
        <p:spPr>
          <a:xfrm>
            <a:off x="6795247" y="2074566"/>
            <a:ext cx="4838701" cy="4069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s from a line in section 1.1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3CC3-6148-74D2-C41A-74F7EAB1B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948" y="1131191"/>
            <a:ext cx="9144000" cy="762748"/>
          </a:xfrm>
        </p:spPr>
        <p:txBody>
          <a:bodyPr>
            <a:noAutofit/>
          </a:bodyPr>
          <a:lstStyle/>
          <a:p>
            <a:pPr algn="r"/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4B1B50-15CB-45E9-A729-B9027D508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0" y="490144"/>
            <a:ext cx="3877573" cy="9208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9AF0DE-EF19-4702-883D-14C4B89E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1971346"/>
            <a:ext cx="5681383" cy="378758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536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0FE36E-1738-469C-8CD5-9A3DAFBA9A74}"/>
              </a:ext>
            </a:extLst>
          </p:cNvPr>
          <p:cNvSpPr/>
          <p:nvPr/>
        </p:nvSpPr>
        <p:spPr>
          <a:xfrm>
            <a:off x="3431118" y="1612899"/>
            <a:ext cx="8756648" cy="1588557"/>
          </a:xfrm>
          <a:prstGeom prst="rect">
            <a:avLst/>
          </a:prstGeom>
          <a:solidFill>
            <a:srgbClr val="007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ctr"/>
            <a:endParaRPr lang="en-US">
              <a:ea typeface="Robo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BD10E7-B0A2-416A-A856-55CA2BE9818A}"/>
              </a:ext>
            </a:extLst>
          </p:cNvPr>
          <p:cNvSpPr txBox="1"/>
          <p:nvPr/>
        </p:nvSpPr>
        <p:spPr>
          <a:xfrm>
            <a:off x="5981395" y="3427465"/>
            <a:ext cx="5175884" cy="22797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s from a line in section 1.1 </a:t>
            </a:r>
          </a:p>
          <a:p>
            <a:pPr>
              <a:lnSpc>
                <a:spcPct val="150000"/>
              </a:lnSpc>
            </a:pPr>
            <a:endParaRPr lang="pt-PT" sz="1200" dirty="0">
              <a:solidFill>
                <a:srgbClr val="202124"/>
              </a:solidFill>
              <a:latin typeface="inherit"/>
              <a:ea typeface="Inter Light" panose="020B0502030000000004" pitchFamily="34" charset="0"/>
              <a:cs typeface="Open Sans"/>
            </a:endParaRPr>
          </a:p>
          <a:p>
            <a:pPr>
              <a:lnSpc>
                <a:spcPct val="150000"/>
              </a:lnSpc>
            </a:pPr>
            <a:endParaRPr lang="en-ID" sz="1200" dirty="0">
              <a:latin typeface="Inter Light"/>
              <a:ea typeface="Inter Light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D9DD1-BC2D-415E-A08B-2621F07993B4}"/>
              </a:ext>
            </a:extLst>
          </p:cNvPr>
          <p:cNvSpPr txBox="1"/>
          <p:nvPr/>
        </p:nvSpPr>
        <p:spPr>
          <a:xfrm>
            <a:off x="5981395" y="1807012"/>
            <a:ext cx="593232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  <a:p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562DA6-7B02-4F12-93F4-E4A34C6B0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2" y="346031"/>
            <a:ext cx="3877573" cy="920840"/>
          </a:xfrm>
          <a:prstGeom prst="rect">
            <a:avLst/>
          </a:prstGeom>
        </p:spPr>
      </p:pic>
      <p:pic>
        <p:nvPicPr>
          <p:cNvPr id="4" name="Marcador de Posição da Imagem 3" descr="Uma imagem com ar livre, paisagem, água, céu&#10;&#10;Os conteúdos gerados por IA poderão estar incorretos.">
            <a:extLst>
              <a:ext uri="{FF2B5EF4-FFF2-40B4-BE49-F238E27FC236}">
                <a16:creationId xmlns:a16="http://schemas.microsoft.com/office/drawing/2014/main" id="{AB140C17-D52E-950E-AA05-17054286F7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636" r="26636"/>
          <a:stretch/>
        </p:blipFill>
        <p:spPr>
          <a:custGeom>
            <a:avLst/>
            <a:gdLst>
              <a:gd name="connsiteX0" fmla="*/ 0 w 4807131"/>
              <a:gd name="connsiteY0" fmla="*/ 0 h 6857999"/>
              <a:gd name="connsiteX1" fmla="*/ 4807131 w 4807131"/>
              <a:gd name="connsiteY1" fmla="*/ 0 h 6857999"/>
              <a:gd name="connsiteX2" fmla="*/ 4807131 w 4807131"/>
              <a:gd name="connsiteY2" fmla="*/ 6857999 h 6857999"/>
              <a:gd name="connsiteX3" fmla="*/ 0 w 480713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131" h="6857999">
                <a:moveTo>
                  <a:pt x="0" y="0"/>
                </a:moveTo>
                <a:lnTo>
                  <a:pt x="4807131" y="0"/>
                </a:lnTo>
                <a:lnTo>
                  <a:pt x="480713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0195FF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344278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0FE36E-1738-469C-8CD5-9A3DAFBA9A74}"/>
              </a:ext>
            </a:extLst>
          </p:cNvPr>
          <p:cNvSpPr/>
          <p:nvPr/>
        </p:nvSpPr>
        <p:spPr>
          <a:xfrm>
            <a:off x="0" y="1628846"/>
            <a:ext cx="8756648" cy="1588557"/>
          </a:xfrm>
          <a:prstGeom prst="rect">
            <a:avLst/>
          </a:prstGeom>
          <a:solidFill>
            <a:srgbClr val="007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ctr"/>
            <a:endParaRPr lang="en-US">
              <a:ea typeface="Robo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BD10E7-B0A2-416A-A856-55CA2BE9818A}"/>
              </a:ext>
            </a:extLst>
          </p:cNvPr>
          <p:cNvSpPr txBox="1"/>
          <p:nvPr/>
        </p:nvSpPr>
        <p:spPr>
          <a:xfrm>
            <a:off x="539819" y="3571786"/>
            <a:ext cx="5175884" cy="22797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s from a line in section 1.1 </a:t>
            </a:r>
          </a:p>
          <a:p>
            <a:pPr>
              <a:lnSpc>
                <a:spcPct val="150000"/>
              </a:lnSpc>
            </a:pPr>
            <a:endParaRPr lang="pt-PT" sz="1200" dirty="0">
              <a:solidFill>
                <a:srgbClr val="202124"/>
              </a:solidFill>
              <a:latin typeface="inherit"/>
              <a:ea typeface="Inter Light" panose="020B0502030000000004" pitchFamily="34" charset="0"/>
              <a:cs typeface="Open Sans"/>
            </a:endParaRPr>
          </a:p>
          <a:p>
            <a:pPr>
              <a:lnSpc>
                <a:spcPct val="150000"/>
              </a:lnSpc>
            </a:pPr>
            <a:endParaRPr lang="en-ID" sz="1200" dirty="0">
              <a:latin typeface="Inter Light"/>
              <a:ea typeface="Inter Light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D9DD1-BC2D-415E-A08B-2621F07993B4}"/>
              </a:ext>
            </a:extLst>
          </p:cNvPr>
          <p:cNvSpPr txBox="1"/>
          <p:nvPr/>
        </p:nvSpPr>
        <p:spPr>
          <a:xfrm>
            <a:off x="539819" y="1810439"/>
            <a:ext cx="593232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  <a:p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562DA6-7B02-4F12-93F4-E4A34C6B0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" y="251988"/>
            <a:ext cx="3877573" cy="920840"/>
          </a:xfrm>
          <a:prstGeom prst="rect">
            <a:avLst/>
          </a:prstGeom>
        </p:spPr>
      </p:pic>
      <p:pic>
        <p:nvPicPr>
          <p:cNvPr id="9" name="Marcador de Posição da Imagem 8">
            <a:extLst>
              <a:ext uri="{FF2B5EF4-FFF2-40B4-BE49-F238E27FC236}">
                <a16:creationId xmlns:a16="http://schemas.microsoft.com/office/drawing/2014/main" id="{1408BBC4-8301-4B2C-9CDF-9E7E50F88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r="26636"/>
          <a:stretch>
            <a:fillRect/>
          </a:stretch>
        </p:blipFill>
        <p:spPr>
          <a:xfrm>
            <a:off x="7384869" y="0"/>
            <a:ext cx="4807131" cy="6857999"/>
          </a:xfrm>
        </p:spPr>
      </p:pic>
    </p:spTree>
    <p:extLst>
      <p:ext uri="{BB962C8B-B14F-4D97-AF65-F5344CB8AC3E}">
        <p14:creationId xmlns:p14="http://schemas.microsoft.com/office/powerpoint/2010/main" val="212354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83BC9E-238A-418C-8F5D-009F7DA8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55" y="2636838"/>
            <a:ext cx="9960490" cy="23654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ACF9D9-5E5E-4ED5-990D-AB0832189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64" y="478335"/>
            <a:ext cx="1740272" cy="17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9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83BC9E-238A-418C-8F5D-009F7DA8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6" y="2106771"/>
            <a:ext cx="11135567" cy="26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83BC9E-238A-418C-8F5D-009F7DA8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6" y="2106771"/>
            <a:ext cx="11135567" cy="26444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CE143D-30D3-4E38-83FC-BE9E39ACE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4" y="5842371"/>
            <a:ext cx="8104094" cy="10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A238-0238-C5DD-3CD7-7F712DDA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7ED2F51-2CBC-4BB9-9E46-B8ADC406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8" y="805704"/>
            <a:ext cx="4044203" cy="40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83BC9E-238A-418C-8F5D-009F7DA86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55" y="2636838"/>
            <a:ext cx="9960490" cy="23654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CE143D-30D3-4E38-83FC-BE9E39ACE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4" y="5842371"/>
            <a:ext cx="8104094" cy="10156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ACF9D9-5E5E-4ED5-990D-AB0832189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64" y="478335"/>
            <a:ext cx="1740272" cy="17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2DBD4-C90D-CD11-AB01-73301A52D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1DFF-F664-3FEB-9C53-60378A032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908" y="1643672"/>
            <a:ext cx="9144000" cy="76274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173F5F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6D362F-3DE0-29C0-D68E-EB22CF443CFB}"/>
              </a:ext>
            </a:extLst>
          </p:cNvPr>
          <p:cNvSpPr txBox="1">
            <a:spLocks/>
          </p:cNvSpPr>
          <p:nvPr/>
        </p:nvSpPr>
        <p:spPr>
          <a:xfrm>
            <a:off x="983564" y="2566085"/>
            <a:ext cx="10592400" cy="3364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574567-9965-463C-B0A3-521E2C963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0" y="331761"/>
            <a:ext cx="3877573" cy="9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4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4367740" y="997262"/>
            <a:ext cx="7208224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0F2B31-EA8E-434A-AD27-24655465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3" y="1726156"/>
            <a:ext cx="3414753" cy="29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2DBD4-C90D-CD11-AB01-73301A52D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1DFF-F664-3FEB-9C53-60378A032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2637"/>
            <a:ext cx="12192000" cy="7627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73F5F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</a:rPr>
              <a:t>This is a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6D362F-3DE0-29C0-D68E-EB22CF443CFB}"/>
              </a:ext>
            </a:extLst>
          </p:cNvPr>
          <p:cNvSpPr txBox="1">
            <a:spLocks/>
          </p:cNvSpPr>
          <p:nvPr/>
        </p:nvSpPr>
        <p:spPr>
          <a:xfrm>
            <a:off x="983564" y="2566085"/>
            <a:ext cx="10592400" cy="3364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574567-9965-463C-B0A3-521E2C963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13" y="248138"/>
            <a:ext cx="3877573" cy="9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9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817716" y="962298"/>
            <a:ext cx="7208224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0F2B31-EA8E-434A-AD27-24655465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69" y="1591685"/>
            <a:ext cx="3414753" cy="29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817715" y="962298"/>
            <a:ext cx="10755719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C82311-3AAE-4660-9271-6AD920270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13" y="5683690"/>
            <a:ext cx="3877573" cy="9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3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FE2-7DD2-59DF-FC78-90289BA1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49388B-B5AD-75C4-C73D-EC9F7F8208D2}"/>
              </a:ext>
            </a:extLst>
          </p:cNvPr>
          <p:cNvSpPr txBox="1">
            <a:spLocks/>
          </p:cNvSpPr>
          <p:nvPr/>
        </p:nvSpPr>
        <p:spPr>
          <a:xfrm>
            <a:off x="500758" y="1526179"/>
            <a:ext cx="11190482" cy="4933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obscure Latin words,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consectetur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, from a Lorem Ipsum passage, and going through the cites of the word in classical literature, discovered the undoubtable source. Lorem Ipsum comes from sections 1.10.32 and 1.10.33 of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Bonorum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et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Malorum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" (The Extremes of Good and Evil) by Cicero, written in 45 BC. This book is a treatise on the theory of ethics, very popular during the Renaissance. The first line of Lorem Ipsum, "Lorem ipsum dolor sit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amet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..", comes from a line in section 1.10.32. The standard chunk of Lorem Ipsum used since the 1500s is reproduced below for those interested. Sections 1.10.32 and 1.10.33 from "de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Finibus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 Bono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9D459F-03F1-4062-B2C1-1E43A7650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54" y="5743311"/>
            <a:ext cx="3712090" cy="8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1559</Words>
  <Application>Microsoft Office PowerPoint</Application>
  <PresentationFormat>Ecrã Panorâmico</PresentationFormat>
  <Paragraphs>24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1" baseType="lpstr">
      <vt:lpstr>office theme</vt:lpstr>
      <vt:lpstr>Apresentação do PowerPoint</vt:lpstr>
      <vt:lpstr>Apresentação do PowerPoint</vt:lpstr>
      <vt:lpstr>Apresentação do PowerPoint</vt:lpstr>
      <vt:lpstr>This is a title</vt:lpstr>
      <vt:lpstr>Apresentação do PowerPoint</vt:lpstr>
      <vt:lpstr>This is a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This is a title</vt:lpstr>
      <vt:lpstr>This is a title</vt:lpstr>
      <vt:lpstr>This is a title</vt:lpstr>
      <vt:lpstr>This is a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Filipe Marques</cp:lastModifiedBy>
  <cp:revision>36</cp:revision>
  <dcterms:created xsi:type="dcterms:W3CDTF">2025-05-27T09:56:04Z</dcterms:created>
  <dcterms:modified xsi:type="dcterms:W3CDTF">2026-04-08T10:21:45Z</dcterms:modified>
</cp:coreProperties>
</file>